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59" r:id="rId3"/>
    <p:sldId id="257" r:id="rId4"/>
    <p:sldId id="258" r:id="rId5"/>
    <p:sldId id="261" r:id="rId6"/>
    <p:sldId id="260" r:id="rId7"/>
    <p:sldId id="263" r:id="rId8"/>
    <p:sldId id="267" r:id="rId9"/>
    <p:sldId id="268" r:id="rId10"/>
    <p:sldId id="264" r:id="rId11"/>
    <p:sldId id="266" r:id="rId12"/>
    <p:sldId id="265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01" autoAdjust="0"/>
  </p:normalViewPr>
  <p:slideViewPr>
    <p:cSldViewPr snapToGrid="0">
      <p:cViewPr varScale="1">
        <p:scale>
          <a:sx n="59" d="100"/>
          <a:sy n="59" d="100"/>
        </p:scale>
        <p:origin x="9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A39D7-3EE0-4ADE-8052-1EC6E28D6333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2283D-C1AB-478C-9D77-864CB21C9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5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do I need this application? It will be too timing consuming if I have to clip each raster to my study area one by one.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2283D-C1AB-478C-9D77-864CB21C95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99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create a tool that can take a large amount of </a:t>
            </a:r>
            <a:r>
              <a:rPr lang="en-US" dirty="0" err="1"/>
              <a:t>landsat</a:t>
            </a:r>
            <a:r>
              <a:rPr lang="en-US" dirty="0"/>
              <a:t> imagery, clip it to my study area, then create aspects/contour/</a:t>
            </a:r>
            <a:r>
              <a:rPr lang="en-US" dirty="0" err="1"/>
              <a:t>hillshades</a:t>
            </a:r>
            <a:r>
              <a:rPr lang="en-US" dirty="0"/>
              <a:t>/slopes, and finally projects them to a designated projection.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2283D-C1AB-478C-9D77-864CB21C95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26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2283D-C1AB-478C-9D77-864CB21C95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80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2283D-C1AB-478C-9D77-864CB21C95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5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2283D-C1AB-478C-9D77-864CB21C95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39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BDE0-5502-4266-AD1A-552AEB513F0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2617-1AB8-46CF-BCFE-7ED4715D4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78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BDE0-5502-4266-AD1A-552AEB513F0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2617-1AB8-46CF-BCFE-7ED4715D4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7560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BDE0-5502-4266-AD1A-552AEB513F0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2617-1AB8-46CF-BCFE-7ED4715D4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21641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BDE0-5502-4266-AD1A-552AEB513F0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2617-1AB8-46CF-BCFE-7ED4715D4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5523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BDE0-5502-4266-AD1A-552AEB513F0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2617-1AB8-46CF-BCFE-7ED4715D4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40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BDE0-5502-4266-AD1A-552AEB513F0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2617-1AB8-46CF-BCFE-7ED4715D4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092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BDE0-5502-4266-AD1A-552AEB513F0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2617-1AB8-46CF-BCFE-7ED4715D4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7993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BDE0-5502-4266-AD1A-552AEB513F0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2617-1AB8-46CF-BCFE-7ED4715D4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7729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BDE0-5502-4266-AD1A-552AEB513F0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2617-1AB8-46CF-BCFE-7ED4715D4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47521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BDE0-5502-4266-AD1A-552AEB513F0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2617-1AB8-46CF-BCFE-7ED4715D4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5606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BDE0-5502-4266-AD1A-552AEB513F0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394F2617-1AB8-46CF-BCFE-7ED4715D498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7237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2EFBDE0-5502-4266-AD1A-552AEB513F0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94F2617-1AB8-46CF-BCFE-7ED4715D4980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58481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wipe/>
  </p:transition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306286"/>
            <a:ext cx="10646664" cy="1894114"/>
          </a:xfrm>
        </p:spPr>
        <p:txBody>
          <a:bodyPr>
            <a:normAutofit/>
          </a:bodyPr>
          <a:lstStyle/>
          <a:p>
            <a:r>
              <a:rPr lang="en-US" dirty="0"/>
              <a:t>A tool that clips multiple raster and quantifies terrain landform (DEM)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0287" y="4351658"/>
            <a:ext cx="10472928" cy="17526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GEOG 503</a:t>
            </a:r>
          </a:p>
          <a:p>
            <a:r>
              <a:rPr lang="en-US" sz="3200" dirty="0">
                <a:latin typeface="+mj-lt"/>
              </a:rPr>
              <a:t>Li Xi</a:t>
            </a:r>
          </a:p>
        </p:txBody>
      </p:sp>
    </p:spTree>
    <p:extLst>
      <p:ext uri="{BB962C8B-B14F-4D97-AF65-F5344CB8AC3E}">
        <p14:creationId xmlns:p14="http://schemas.microsoft.com/office/powerpoint/2010/main" val="307220275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363" y="104314"/>
            <a:ext cx="3476250" cy="281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362" y="3536818"/>
            <a:ext cx="3363616" cy="29225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145" y="3576632"/>
            <a:ext cx="3458869" cy="272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173" y="3593905"/>
            <a:ext cx="3300109" cy="28654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999" y="3416309"/>
            <a:ext cx="3496243" cy="29966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1866" y="2954644"/>
            <a:ext cx="1335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Aspect</a:t>
            </a:r>
            <a:r>
              <a:rPr lang="en-US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7692" y="3027677"/>
            <a:ext cx="1441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Contour</a:t>
            </a:r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68510" y="3007267"/>
            <a:ext cx="1578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j-lt"/>
              </a:rPr>
              <a:t>Hillshades</a:t>
            </a:r>
            <a:endParaRPr lang="en-US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58073" y="3007266"/>
            <a:ext cx="876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Slope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057805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93" y="2761642"/>
            <a:ext cx="2809235" cy="2049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588" y="2761642"/>
            <a:ext cx="2749381" cy="2049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829" y="2761642"/>
            <a:ext cx="2741327" cy="20498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6017" y="2761642"/>
            <a:ext cx="2692069" cy="204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5351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433" y="2374275"/>
            <a:ext cx="9195690" cy="351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2857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7600895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I want to create this tool because it will be very helpful when I need to process up to 500 Landsat </a:t>
            </a:r>
            <a:r>
              <a:rPr lang="en-US" dirty="0" err="1">
                <a:latin typeface="+mj-lt"/>
              </a:rPr>
              <a:t>Geotiff</a:t>
            </a:r>
            <a:r>
              <a:rPr lang="en-US" dirty="0">
                <a:latin typeface="+mj-lt"/>
              </a:rPr>
              <a:t> raster datasets for my thesis research.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3522208"/>
            <a:ext cx="4440164" cy="249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3206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This tool clips multiple Landsat imagery to my study area, quantifies DEM by deriving aspect, contour, </a:t>
            </a:r>
            <a:r>
              <a:rPr lang="en-US" dirty="0" err="1">
                <a:latin typeface="+mj-lt"/>
              </a:rPr>
              <a:t>hillshades</a:t>
            </a:r>
            <a:r>
              <a:rPr lang="en-US" dirty="0">
                <a:latin typeface="+mj-lt"/>
              </a:rPr>
              <a:t>, and slope, and calculates the maximum, minimum, mean, and the sum of the input elevation value.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73160" y="3770388"/>
            <a:ext cx="36358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Clip Landsat Imagery (multiple)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80768" y="4633644"/>
            <a:ext cx="459345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Create Aspect/Contour/</a:t>
            </a:r>
            <a:r>
              <a:rPr lang="en-US" sz="2000" b="1" dirty="0" err="1">
                <a:latin typeface="+mj-lt"/>
              </a:rPr>
              <a:t>Hillshades</a:t>
            </a:r>
            <a:r>
              <a:rPr lang="en-US" sz="2000" b="1" dirty="0">
                <a:latin typeface="+mj-lt"/>
              </a:rPr>
              <a:t>/Slope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2877" y="5496900"/>
            <a:ext cx="474923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Calculate Max, Min, Mean, SD of Elevation</a:t>
            </a:r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6291075" y="5033754"/>
            <a:ext cx="0" cy="49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</p:cNvCxnSpPr>
          <p:nvPr/>
        </p:nvCxnSpPr>
        <p:spPr>
          <a:xfrm>
            <a:off x="6291075" y="4170498"/>
            <a:ext cx="0" cy="49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56978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Convenience: can deal with a great number of Landsat </a:t>
            </a:r>
            <a:r>
              <a:rPr lang="en-US" dirty="0" err="1">
                <a:latin typeface="+mj-lt"/>
              </a:rPr>
              <a:t>Geotiff</a:t>
            </a:r>
            <a:r>
              <a:rPr lang="en-US" dirty="0">
                <a:latin typeface="+mj-lt"/>
              </a:rPr>
              <a:t> raster datasets and process 3D analysis all at once. </a:t>
            </a:r>
          </a:p>
          <a:p>
            <a:r>
              <a:rPr lang="en-US" dirty="0">
                <a:latin typeface="+mj-lt"/>
              </a:rPr>
              <a:t>Time saving: Significantly reduce the time amount that I need If I have to clip tons of raster images one by one.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3878661"/>
            <a:ext cx="3407035" cy="2534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189" y="3878661"/>
            <a:ext cx="39814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9045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The </a:t>
            </a:r>
            <a:r>
              <a:rPr lang="en-US" b="1" dirty="0">
                <a:latin typeface="+mj-lt"/>
              </a:rPr>
              <a:t>aspect algorithm </a:t>
            </a:r>
            <a:r>
              <a:rPr lang="en-US" dirty="0">
                <a:latin typeface="+mj-lt"/>
              </a:rPr>
              <a:t>calculates the slope direction. </a:t>
            </a:r>
          </a:p>
          <a:p>
            <a:r>
              <a:rPr lang="pl-PL" dirty="0">
                <a:latin typeface="+mj-lt"/>
              </a:rPr>
              <a:t>aspect = 57.29578 * atan2 ([dz/dy], -[dz/dx])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 </a:t>
            </a:r>
            <a:r>
              <a:rPr lang="en-US" b="1" dirty="0" err="1">
                <a:latin typeface="+mj-lt"/>
              </a:rPr>
              <a:t>hillshade</a:t>
            </a:r>
            <a:r>
              <a:rPr lang="en-US" b="1" dirty="0">
                <a:latin typeface="+mj-lt"/>
              </a:rPr>
              <a:t> algorithm </a:t>
            </a:r>
            <a:r>
              <a:rPr lang="en-US" dirty="0">
                <a:latin typeface="+mj-lt"/>
              </a:rPr>
              <a:t>calculates illumination values for each cell in a raster.</a:t>
            </a:r>
          </a:p>
          <a:p>
            <a:r>
              <a:rPr lang="en-US" dirty="0" err="1">
                <a:latin typeface="+mj-lt"/>
              </a:rPr>
              <a:t>Hillshade</a:t>
            </a:r>
            <a:r>
              <a:rPr lang="en-US" dirty="0">
                <a:latin typeface="+mj-lt"/>
              </a:rPr>
              <a:t> = 255.0 * ((cos(</a:t>
            </a:r>
            <a:r>
              <a:rPr lang="en-US" dirty="0" err="1">
                <a:latin typeface="+mj-lt"/>
              </a:rPr>
              <a:t>Zenith_rad</a:t>
            </a:r>
            <a:r>
              <a:rPr lang="en-US" dirty="0">
                <a:latin typeface="+mj-lt"/>
              </a:rPr>
              <a:t>) * cos(</a:t>
            </a:r>
            <a:r>
              <a:rPr lang="en-US" dirty="0" err="1">
                <a:latin typeface="+mj-lt"/>
              </a:rPr>
              <a:t>Slope_rad</a:t>
            </a:r>
            <a:r>
              <a:rPr lang="en-US" dirty="0">
                <a:latin typeface="+mj-lt"/>
              </a:rPr>
              <a:t>)) + (sin(</a:t>
            </a:r>
            <a:r>
              <a:rPr lang="en-US" dirty="0" err="1">
                <a:latin typeface="+mj-lt"/>
              </a:rPr>
              <a:t>Zenith_rad</a:t>
            </a:r>
            <a:r>
              <a:rPr lang="en-US" dirty="0">
                <a:latin typeface="+mj-lt"/>
              </a:rPr>
              <a:t>) * sin(</a:t>
            </a:r>
            <a:r>
              <a:rPr lang="en-US" dirty="0" err="1">
                <a:latin typeface="+mj-lt"/>
              </a:rPr>
              <a:t>Slope_rad</a:t>
            </a:r>
            <a:r>
              <a:rPr lang="en-US" dirty="0">
                <a:latin typeface="+mj-lt"/>
              </a:rPr>
              <a:t>) * cos(</a:t>
            </a:r>
            <a:r>
              <a:rPr lang="en-US" dirty="0" err="1">
                <a:latin typeface="+mj-lt"/>
              </a:rPr>
              <a:t>Azimuth_rad</a:t>
            </a:r>
            <a:r>
              <a:rPr lang="en-US" dirty="0">
                <a:latin typeface="+mj-lt"/>
              </a:rPr>
              <a:t> - </a:t>
            </a:r>
            <a:r>
              <a:rPr lang="en-US" dirty="0" err="1">
                <a:latin typeface="+mj-lt"/>
              </a:rPr>
              <a:t>Aspect_rad</a:t>
            </a:r>
            <a:r>
              <a:rPr lang="en-US" dirty="0">
                <a:latin typeface="+mj-lt"/>
              </a:rPr>
              <a:t>)))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 </a:t>
            </a:r>
            <a:r>
              <a:rPr lang="en-US" b="1" dirty="0">
                <a:latin typeface="+mj-lt"/>
              </a:rPr>
              <a:t>slope algorithm </a:t>
            </a:r>
            <a:r>
              <a:rPr lang="en-US" dirty="0">
                <a:latin typeface="+mj-lt"/>
              </a:rPr>
              <a:t>measures the degrees of slopes.</a:t>
            </a:r>
          </a:p>
          <a:p>
            <a:r>
              <a:rPr lang="en-US" dirty="0" err="1">
                <a:latin typeface="+mj-lt"/>
              </a:rPr>
              <a:t>slope_degrees</a:t>
            </a:r>
            <a:r>
              <a:rPr lang="en-US" dirty="0">
                <a:latin typeface="+mj-lt"/>
              </a:rPr>
              <a:t> = ATAN ( √ ([</a:t>
            </a:r>
            <a:r>
              <a:rPr lang="en-US" dirty="0" err="1">
                <a:latin typeface="+mj-lt"/>
              </a:rPr>
              <a:t>dz</a:t>
            </a:r>
            <a:r>
              <a:rPr lang="en-US" dirty="0">
                <a:latin typeface="+mj-lt"/>
              </a:rPr>
              <a:t>/dx]2 + [</a:t>
            </a:r>
            <a:r>
              <a:rPr lang="en-US" dirty="0" err="1">
                <a:latin typeface="+mj-lt"/>
              </a:rPr>
              <a:t>dz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dy</a:t>
            </a:r>
            <a:r>
              <a:rPr lang="en-US" dirty="0">
                <a:latin typeface="+mj-lt"/>
              </a:rPr>
              <a:t>]2) ) * 57.29578</a:t>
            </a:r>
          </a:p>
        </p:txBody>
      </p:sp>
    </p:spTree>
    <p:extLst>
      <p:ext uri="{BB962C8B-B14F-4D97-AF65-F5344CB8AC3E}">
        <p14:creationId xmlns:p14="http://schemas.microsoft.com/office/powerpoint/2010/main" val="33393867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10" y="2174651"/>
            <a:ext cx="3564133" cy="3649208"/>
          </a:xfrm>
        </p:spPr>
      </p:pic>
      <p:sp>
        <p:nvSpPr>
          <p:cNvPr id="11" name="TextBox 10"/>
          <p:cNvSpPr txBox="1"/>
          <p:nvPr/>
        </p:nvSpPr>
        <p:spPr>
          <a:xfrm>
            <a:off x="1391118" y="5975957"/>
            <a:ext cx="242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Landsat imagery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495" y="2824495"/>
            <a:ext cx="2677064" cy="21546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33116" y="5952103"/>
            <a:ext cx="1534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Study area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938" y="2174651"/>
            <a:ext cx="3010383" cy="392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2996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5" y="366631"/>
            <a:ext cx="8865239" cy="6295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788" y="934240"/>
            <a:ext cx="6344157" cy="31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2449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561975"/>
            <a:ext cx="113347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6892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309" y="0"/>
            <a:ext cx="5065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42934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DE2DD05E-F3C5-4F6E-B9E6-D21F59D8FF48}" vid="{69A6C7B4-2D1D-4354-96E7-EDD17D14F1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 theme</Template>
  <TotalTime>259</TotalTime>
  <Words>368</Words>
  <Application>Microsoft Office PowerPoint</Application>
  <PresentationFormat>Widescreen</PresentationFormat>
  <Paragraphs>42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Constantia</vt:lpstr>
      <vt:lpstr>Wingdings 2</vt:lpstr>
      <vt:lpstr>Theme1</vt:lpstr>
      <vt:lpstr>A tool that clips multiple raster and quantifies terrain landform (DEM) </vt:lpstr>
      <vt:lpstr>Purpose</vt:lpstr>
      <vt:lpstr>Functions</vt:lpstr>
      <vt:lpstr>Benefits</vt:lpstr>
      <vt:lpstr>Algorithms</vt:lpstr>
      <vt:lpstr>Test Data</vt:lpstr>
      <vt:lpstr>Codes</vt:lpstr>
      <vt:lpstr>PowerPoint Presentation</vt:lpstr>
      <vt:lpstr>PowerPoint Presentation</vt:lpstr>
      <vt:lpstr>Results</vt:lpstr>
      <vt:lpstr>Results</vt:lpstr>
      <vt:lpstr>Results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tool that clips multiple raster and quantify terrain landform (DEM) </dc:title>
  <dc:creator>Li</dc:creator>
  <cp:lastModifiedBy>Li</cp:lastModifiedBy>
  <cp:revision>52</cp:revision>
  <dcterms:created xsi:type="dcterms:W3CDTF">2017-05-03T02:10:44Z</dcterms:created>
  <dcterms:modified xsi:type="dcterms:W3CDTF">2017-05-05T04:19:10Z</dcterms:modified>
</cp:coreProperties>
</file>